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8288000" cy="10287000"/>
  <p:notesSz cx="6858000" cy="9144000"/>
  <p:embeddedFontLst>
    <p:embeddedFont>
      <p:font typeface="Poppins" panose="00000500000000000000" pitchFamily="2" charset="0"/>
      <p:regular r:id="rId21"/>
      <p:bold r:id="rId22"/>
      <p:italic r:id="rId23"/>
      <p:boldItalic r:id="rId24"/>
    </p:embeddedFont>
    <p:embeddedFont>
      <p:font typeface="Poppins Bold" panose="00000800000000000000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54A2A0-3FDF-4E6C-BFF3-7CD418C0FB85}" v="11" dt="2025-12-08T12:01:26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3191" autoAdjust="0"/>
  </p:normalViewPr>
  <p:slideViewPr>
    <p:cSldViewPr>
      <p:cViewPr varScale="1">
        <p:scale>
          <a:sx n="35" d="100"/>
          <a:sy n="35" d="100"/>
        </p:scale>
        <p:origin x="118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yla Halls" userId="e99e59c4-fe3d-45da-aab5-c8888fc86162" providerId="ADAL" clId="{1AA6598B-CC96-47CE-9B98-B8D91CAD9C06}"/>
    <pc:docChg chg="undo custSel delSld modSld sldOrd">
      <pc:chgData name="Kayla Halls" userId="e99e59c4-fe3d-45da-aab5-c8888fc86162" providerId="ADAL" clId="{1AA6598B-CC96-47CE-9B98-B8D91CAD9C06}" dt="2025-12-08T12:10:23.640" v="467" actId="20577"/>
      <pc:docMkLst>
        <pc:docMk/>
      </pc:docMkLst>
      <pc:sldChg chg="modNotesTx">
        <pc:chgData name="Kayla Halls" userId="e99e59c4-fe3d-45da-aab5-c8888fc86162" providerId="ADAL" clId="{1AA6598B-CC96-47CE-9B98-B8D91CAD9C06}" dt="2025-12-08T11:49:30.800" v="0" actId="20577"/>
        <pc:sldMkLst>
          <pc:docMk/>
          <pc:sldMk cId="0" sldId="256"/>
        </pc:sldMkLst>
      </pc:sldChg>
      <pc:sldChg chg="modSp mod modNotesTx">
        <pc:chgData name="Kayla Halls" userId="e99e59c4-fe3d-45da-aab5-c8888fc86162" providerId="ADAL" clId="{1AA6598B-CC96-47CE-9B98-B8D91CAD9C06}" dt="2025-12-08T12:10:23.640" v="467" actId="20577"/>
        <pc:sldMkLst>
          <pc:docMk/>
          <pc:sldMk cId="0" sldId="257"/>
        </pc:sldMkLst>
        <pc:spChg chg="mod">
          <ac:chgData name="Kayla Halls" userId="e99e59c4-fe3d-45da-aab5-c8888fc86162" providerId="ADAL" clId="{1AA6598B-CC96-47CE-9B98-B8D91CAD9C06}" dt="2025-12-08T12:10:23.640" v="467" actId="20577"/>
          <ac:spMkLst>
            <pc:docMk/>
            <pc:sldMk cId="0" sldId="257"/>
            <ac:spMk id="3" creationId="{00000000-0000-0000-0000-000000000000}"/>
          </ac:spMkLst>
        </pc:spChg>
      </pc:sldChg>
      <pc:sldChg chg="modNotesTx">
        <pc:chgData name="Kayla Halls" userId="e99e59c4-fe3d-45da-aab5-c8888fc86162" providerId="ADAL" clId="{1AA6598B-CC96-47CE-9B98-B8D91CAD9C06}" dt="2025-12-08T11:49:35.525" v="2" actId="20577"/>
        <pc:sldMkLst>
          <pc:docMk/>
          <pc:sldMk cId="0" sldId="258"/>
        </pc:sldMkLst>
      </pc:sldChg>
      <pc:sldChg chg="modNotesTx">
        <pc:chgData name="Kayla Halls" userId="e99e59c4-fe3d-45da-aab5-c8888fc86162" providerId="ADAL" clId="{1AA6598B-CC96-47CE-9B98-B8D91CAD9C06}" dt="2025-12-08T11:49:37.646" v="3" actId="20577"/>
        <pc:sldMkLst>
          <pc:docMk/>
          <pc:sldMk cId="0" sldId="259"/>
        </pc:sldMkLst>
      </pc:sldChg>
      <pc:sldChg chg="modNotesTx">
        <pc:chgData name="Kayla Halls" userId="e99e59c4-fe3d-45da-aab5-c8888fc86162" providerId="ADAL" clId="{1AA6598B-CC96-47CE-9B98-B8D91CAD9C06}" dt="2025-12-08T11:49:39.574" v="4" actId="20577"/>
        <pc:sldMkLst>
          <pc:docMk/>
          <pc:sldMk cId="0" sldId="260"/>
        </pc:sldMkLst>
      </pc:sldChg>
      <pc:sldChg chg="modNotesTx">
        <pc:chgData name="Kayla Halls" userId="e99e59c4-fe3d-45da-aab5-c8888fc86162" providerId="ADAL" clId="{1AA6598B-CC96-47CE-9B98-B8D91CAD9C06}" dt="2025-12-08T11:49:42.669" v="5" actId="20577"/>
        <pc:sldMkLst>
          <pc:docMk/>
          <pc:sldMk cId="0" sldId="261"/>
        </pc:sldMkLst>
      </pc:sldChg>
      <pc:sldChg chg="del modNotesTx">
        <pc:chgData name="Kayla Halls" userId="e99e59c4-fe3d-45da-aab5-c8888fc86162" providerId="ADAL" clId="{1AA6598B-CC96-47CE-9B98-B8D91CAD9C06}" dt="2025-12-08T11:53:47.098" v="33" actId="47"/>
        <pc:sldMkLst>
          <pc:docMk/>
          <pc:sldMk cId="0" sldId="262"/>
        </pc:sldMkLst>
      </pc:sldChg>
      <pc:sldChg chg="delSp modSp mod modNotesTx">
        <pc:chgData name="Kayla Halls" userId="e99e59c4-fe3d-45da-aab5-c8888fc86162" providerId="ADAL" clId="{1AA6598B-CC96-47CE-9B98-B8D91CAD9C06}" dt="2025-12-08T11:52:44.659" v="27" actId="1076"/>
        <pc:sldMkLst>
          <pc:docMk/>
          <pc:sldMk cId="0" sldId="263"/>
        </pc:sldMkLst>
        <pc:spChg chg="del">
          <ac:chgData name="Kayla Halls" userId="e99e59c4-fe3d-45da-aab5-c8888fc86162" providerId="ADAL" clId="{1AA6598B-CC96-47CE-9B98-B8D91CAD9C06}" dt="2025-12-08T11:52:38.413" v="25" actId="478"/>
          <ac:spMkLst>
            <pc:docMk/>
            <pc:sldMk cId="0" sldId="263"/>
            <ac:spMk id="2" creationId="{00000000-0000-0000-0000-000000000000}"/>
          </ac:spMkLst>
        </pc:spChg>
        <pc:spChg chg="mod">
          <ac:chgData name="Kayla Halls" userId="e99e59c4-fe3d-45da-aab5-c8888fc86162" providerId="ADAL" clId="{1AA6598B-CC96-47CE-9B98-B8D91CAD9C06}" dt="2025-12-08T11:52:42.137" v="26" actId="1076"/>
          <ac:spMkLst>
            <pc:docMk/>
            <pc:sldMk cId="0" sldId="263"/>
            <ac:spMk id="5" creationId="{00000000-0000-0000-0000-000000000000}"/>
          </ac:spMkLst>
        </pc:spChg>
        <pc:spChg chg="mod">
          <ac:chgData name="Kayla Halls" userId="e99e59c4-fe3d-45da-aab5-c8888fc86162" providerId="ADAL" clId="{1AA6598B-CC96-47CE-9B98-B8D91CAD9C06}" dt="2025-12-08T11:52:44.659" v="27" actId="1076"/>
          <ac:spMkLst>
            <pc:docMk/>
            <pc:sldMk cId="0" sldId="263"/>
            <ac:spMk id="7" creationId="{00000000-0000-0000-0000-000000000000}"/>
          </ac:spMkLst>
        </pc:spChg>
      </pc:sldChg>
      <pc:sldChg chg="modNotesTx">
        <pc:chgData name="Kayla Halls" userId="e99e59c4-fe3d-45da-aab5-c8888fc86162" providerId="ADAL" clId="{1AA6598B-CC96-47CE-9B98-B8D91CAD9C06}" dt="2025-12-08T11:49:48.048" v="8" actId="20577"/>
        <pc:sldMkLst>
          <pc:docMk/>
          <pc:sldMk cId="0" sldId="264"/>
        </pc:sldMkLst>
      </pc:sldChg>
      <pc:sldChg chg="modNotesTx">
        <pc:chgData name="Kayla Halls" userId="e99e59c4-fe3d-45da-aab5-c8888fc86162" providerId="ADAL" clId="{1AA6598B-CC96-47CE-9B98-B8D91CAD9C06}" dt="2025-12-08T11:49:51.929" v="9" actId="20577"/>
        <pc:sldMkLst>
          <pc:docMk/>
          <pc:sldMk cId="0" sldId="265"/>
        </pc:sldMkLst>
      </pc:sldChg>
      <pc:sldChg chg="modSp mod modNotesTx">
        <pc:chgData name="Kayla Halls" userId="e99e59c4-fe3d-45da-aab5-c8888fc86162" providerId="ADAL" clId="{1AA6598B-CC96-47CE-9B98-B8D91CAD9C06}" dt="2025-12-08T11:58:17.828" v="101" actId="1076"/>
        <pc:sldMkLst>
          <pc:docMk/>
          <pc:sldMk cId="0" sldId="266"/>
        </pc:sldMkLst>
        <pc:spChg chg="mod">
          <ac:chgData name="Kayla Halls" userId="e99e59c4-fe3d-45da-aab5-c8888fc86162" providerId="ADAL" clId="{1AA6598B-CC96-47CE-9B98-B8D91CAD9C06}" dt="2025-12-08T11:58:17.828" v="101" actId="1076"/>
          <ac:spMkLst>
            <pc:docMk/>
            <pc:sldMk cId="0" sldId="266"/>
            <ac:spMk id="6" creationId="{00000000-0000-0000-0000-000000000000}"/>
          </ac:spMkLst>
        </pc:spChg>
      </pc:sldChg>
      <pc:sldChg chg="modNotesTx">
        <pc:chgData name="Kayla Halls" userId="e99e59c4-fe3d-45da-aab5-c8888fc86162" providerId="ADAL" clId="{1AA6598B-CC96-47CE-9B98-B8D91CAD9C06}" dt="2025-12-08T11:49:55.793" v="11" actId="20577"/>
        <pc:sldMkLst>
          <pc:docMk/>
          <pc:sldMk cId="0" sldId="267"/>
        </pc:sldMkLst>
      </pc:sldChg>
      <pc:sldChg chg="delSp modSp del mod ord modNotesTx">
        <pc:chgData name="Kayla Halls" userId="e99e59c4-fe3d-45da-aab5-c8888fc86162" providerId="ADAL" clId="{1AA6598B-CC96-47CE-9B98-B8D91CAD9C06}" dt="2025-12-08T11:58:21.094" v="102" actId="47"/>
        <pc:sldMkLst>
          <pc:docMk/>
          <pc:sldMk cId="0" sldId="268"/>
        </pc:sldMkLst>
        <pc:spChg chg="del">
          <ac:chgData name="Kayla Halls" userId="e99e59c4-fe3d-45da-aab5-c8888fc86162" providerId="ADAL" clId="{1AA6598B-CC96-47CE-9B98-B8D91CAD9C06}" dt="2025-12-08T11:52:51.189" v="28" actId="478"/>
          <ac:spMkLst>
            <pc:docMk/>
            <pc:sldMk cId="0" sldId="268"/>
            <ac:spMk id="2" creationId="{00000000-0000-0000-0000-000000000000}"/>
          </ac:spMkLst>
        </pc:spChg>
        <pc:spChg chg="mod">
          <ac:chgData name="Kayla Halls" userId="e99e59c4-fe3d-45da-aab5-c8888fc86162" providerId="ADAL" clId="{1AA6598B-CC96-47CE-9B98-B8D91CAD9C06}" dt="2025-12-08T11:52:58.950" v="29" actId="1076"/>
          <ac:spMkLst>
            <pc:docMk/>
            <pc:sldMk cId="0" sldId="268"/>
            <ac:spMk id="5" creationId="{00000000-0000-0000-0000-000000000000}"/>
          </ac:spMkLst>
        </pc:spChg>
        <pc:spChg chg="mod">
          <ac:chgData name="Kayla Halls" userId="e99e59c4-fe3d-45da-aab5-c8888fc86162" providerId="ADAL" clId="{1AA6598B-CC96-47CE-9B98-B8D91CAD9C06}" dt="2025-12-08T11:53:01.471" v="30" actId="1076"/>
          <ac:spMkLst>
            <pc:docMk/>
            <pc:sldMk cId="0" sldId="268"/>
            <ac:spMk id="7" creationId="{00000000-0000-0000-0000-000000000000}"/>
          </ac:spMkLst>
        </pc:spChg>
      </pc:sldChg>
      <pc:sldChg chg="modSp mod modNotesTx">
        <pc:chgData name="Kayla Halls" userId="e99e59c4-fe3d-45da-aab5-c8888fc86162" providerId="ADAL" clId="{1AA6598B-CC96-47CE-9B98-B8D91CAD9C06}" dt="2025-12-08T11:50:35.935" v="17" actId="1076"/>
        <pc:sldMkLst>
          <pc:docMk/>
          <pc:sldMk cId="0" sldId="269"/>
        </pc:sldMkLst>
        <pc:spChg chg="mod">
          <ac:chgData name="Kayla Halls" userId="e99e59c4-fe3d-45da-aab5-c8888fc86162" providerId="ADAL" clId="{1AA6598B-CC96-47CE-9B98-B8D91CAD9C06}" dt="2025-12-08T11:50:35.935" v="17" actId="1076"/>
          <ac:spMkLst>
            <pc:docMk/>
            <pc:sldMk cId="0" sldId="269"/>
            <ac:spMk id="4" creationId="{00000000-0000-0000-0000-000000000000}"/>
          </ac:spMkLst>
        </pc:spChg>
      </pc:sldChg>
      <pc:sldChg chg="modNotesTx">
        <pc:chgData name="Kayla Halls" userId="e99e59c4-fe3d-45da-aab5-c8888fc86162" providerId="ADAL" clId="{1AA6598B-CC96-47CE-9B98-B8D91CAD9C06}" dt="2025-12-08T11:50:31.181" v="16" actId="20577"/>
        <pc:sldMkLst>
          <pc:docMk/>
          <pc:sldMk cId="0" sldId="270"/>
        </pc:sldMkLst>
      </pc:sldChg>
      <pc:sldChg chg="modSp mod modNotesTx">
        <pc:chgData name="Kayla Halls" userId="e99e59c4-fe3d-45da-aab5-c8888fc86162" providerId="ADAL" clId="{1AA6598B-CC96-47CE-9B98-B8D91CAD9C06}" dt="2025-12-08T11:54:31.163" v="46" actId="1076"/>
        <pc:sldMkLst>
          <pc:docMk/>
          <pc:sldMk cId="0" sldId="271"/>
        </pc:sldMkLst>
        <pc:spChg chg="mod">
          <ac:chgData name="Kayla Halls" userId="e99e59c4-fe3d-45da-aab5-c8888fc86162" providerId="ADAL" clId="{1AA6598B-CC96-47CE-9B98-B8D91CAD9C06}" dt="2025-12-08T11:54:31.163" v="46" actId="1076"/>
          <ac:spMkLst>
            <pc:docMk/>
            <pc:sldMk cId="0" sldId="271"/>
            <ac:spMk id="6" creationId="{00000000-0000-0000-0000-000000000000}"/>
          </ac:spMkLst>
        </pc:spChg>
      </pc:sldChg>
      <pc:sldChg chg="modNotesTx">
        <pc:chgData name="Kayla Halls" userId="e99e59c4-fe3d-45da-aab5-c8888fc86162" providerId="ADAL" clId="{1AA6598B-CC96-47CE-9B98-B8D91CAD9C06}" dt="2025-12-08T11:50:39.861" v="18" actId="20577"/>
        <pc:sldMkLst>
          <pc:docMk/>
          <pc:sldMk cId="0" sldId="272"/>
        </pc:sldMkLst>
      </pc:sldChg>
      <pc:sldChg chg="delSp modSp mod modNotesTx">
        <pc:chgData name="Kayla Halls" userId="e99e59c4-fe3d-45da-aab5-c8888fc86162" providerId="ADAL" clId="{1AA6598B-CC96-47CE-9B98-B8D91CAD9C06}" dt="2025-12-08T11:53:11.843" v="32" actId="1076"/>
        <pc:sldMkLst>
          <pc:docMk/>
          <pc:sldMk cId="0" sldId="273"/>
        </pc:sldMkLst>
        <pc:spChg chg="del">
          <ac:chgData name="Kayla Halls" userId="e99e59c4-fe3d-45da-aab5-c8888fc86162" providerId="ADAL" clId="{1AA6598B-CC96-47CE-9B98-B8D91CAD9C06}" dt="2025-12-08T11:53:06.368" v="31" actId="478"/>
          <ac:spMkLst>
            <pc:docMk/>
            <pc:sldMk cId="0" sldId="273"/>
            <ac:spMk id="2" creationId="{00000000-0000-0000-0000-000000000000}"/>
          </ac:spMkLst>
        </pc:spChg>
        <pc:grpChg chg="mod">
          <ac:chgData name="Kayla Halls" userId="e99e59c4-fe3d-45da-aab5-c8888fc86162" providerId="ADAL" clId="{1AA6598B-CC96-47CE-9B98-B8D91CAD9C06}" dt="2025-12-08T11:53:11.843" v="32" actId="1076"/>
          <ac:grpSpMkLst>
            <pc:docMk/>
            <pc:sldMk cId="0" sldId="273"/>
            <ac:grpSpMk id="3" creationId="{00000000-0000-0000-0000-000000000000}"/>
          </ac:grpSpMkLst>
        </pc:grpChg>
      </pc:sldChg>
      <pc:sldChg chg="addSp delSp modSp mod modNotesTx">
        <pc:chgData name="Kayla Halls" userId="e99e59c4-fe3d-45da-aab5-c8888fc86162" providerId="ADAL" clId="{1AA6598B-CC96-47CE-9B98-B8D91CAD9C06}" dt="2025-12-08T12:03:12.510" v="213" actId="20577"/>
        <pc:sldMkLst>
          <pc:docMk/>
          <pc:sldMk cId="0" sldId="274"/>
        </pc:sldMkLst>
        <pc:spChg chg="del topLvl">
          <ac:chgData name="Kayla Halls" userId="e99e59c4-fe3d-45da-aab5-c8888fc86162" providerId="ADAL" clId="{1AA6598B-CC96-47CE-9B98-B8D91CAD9C06}" dt="2025-12-08T11:56:12.529" v="47" actId="478"/>
          <ac:spMkLst>
            <pc:docMk/>
            <pc:sldMk cId="0" sldId="274"/>
            <ac:spMk id="4" creationId="{00000000-0000-0000-0000-000000000000}"/>
          </ac:spMkLst>
        </pc:spChg>
        <pc:spChg chg="mod">
          <ac:chgData name="Kayla Halls" userId="e99e59c4-fe3d-45da-aab5-c8888fc86162" providerId="ADAL" clId="{1AA6598B-CC96-47CE-9B98-B8D91CAD9C06}" dt="2025-12-08T12:03:12.510" v="213" actId="20577"/>
          <ac:spMkLst>
            <pc:docMk/>
            <pc:sldMk cId="0" sldId="274"/>
            <ac:spMk id="5" creationId="{00000000-0000-0000-0000-000000000000}"/>
          </ac:spMkLst>
        </pc:spChg>
        <pc:grpChg chg="del">
          <ac:chgData name="Kayla Halls" userId="e99e59c4-fe3d-45da-aab5-c8888fc86162" providerId="ADAL" clId="{1AA6598B-CC96-47CE-9B98-B8D91CAD9C06}" dt="2025-12-08T11:56:12.529" v="47" actId="478"/>
          <ac:grpSpMkLst>
            <pc:docMk/>
            <pc:sldMk cId="0" sldId="274"/>
            <ac:grpSpMk id="3" creationId="{00000000-0000-0000-0000-000000000000}"/>
          </ac:grpSpMkLst>
        </pc:grpChg>
        <pc:picChg chg="add mod modCrop">
          <ac:chgData name="Kayla Halls" userId="e99e59c4-fe3d-45da-aab5-c8888fc86162" providerId="ADAL" clId="{1AA6598B-CC96-47CE-9B98-B8D91CAD9C06}" dt="2025-12-08T11:56:59.615" v="60" actId="1076"/>
          <ac:picMkLst>
            <pc:docMk/>
            <pc:sldMk cId="0" sldId="274"/>
            <ac:picMk id="8" creationId="{A8102AF0-B974-D1EC-F498-5B45B80E8853}"/>
          </ac:picMkLst>
        </pc:picChg>
      </pc:sldChg>
      <pc:sldChg chg="modSp mod modNotesTx">
        <pc:chgData name="Kayla Halls" userId="e99e59c4-fe3d-45da-aab5-c8888fc86162" providerId="ADAL" clId="{1AA6598B-CC96-47CE-9B98-B8D91CAD9C06}" dt="2025-12-08T11:50:58.553" v="23" actId="1076"/>
        <pc:sldMkLst>
          <pc:docMk/>
          <pc:sldMk cId="0" sldId="275"/>
        </pc:sldMkLst>
        <pc:spChg chg="mod">
          <ac:chgData name="Kayla Halls" userId="e99e59c4-fe3d-45da-aab5-c8888fc86162" providerId="ADAL" clId="{1AA6598B-CC96-47CE-9B98-B8D91CAD9C06}" dt="2025-12-08T11:50:58.553" v="23" actId="1076"/>
          <ac:spMkLst>
            <pc:docMk/>
            <pc:sldMk cId="0" sldId="275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hyperlink" Target="http://www.thebabyroom.blo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hyperlink" Target="https://thebabyroom.blog/?page_id=1442" TargetMode="External"/><Relationship Id="rId4" Type="http://schemas.openxmlformats.org/officeDocument/2006/relationships/image" Target="../media/image1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6652" y="8018835"/>
            <a:ext cx="3937363" cy="1909789"/>
            <a:chOff x="0" y="0"/>
            <a:chExt cx="5249817" cy="25463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49799" cy="2546350"/>
            </a:xfrm>
            <a:custGeom>
              <a:avLst/>
              <a:gdLst/>
              <a:ahLst/>
              <a:cxnLst/>
              <a:rect l="l" t="t" r="r" b="b"/>
              <a:pathLst>
                <a:path w="5249799" h="2546350">
                  <a:moveTo>
                    <a:pt x="0" y="0"/>
                  </a:moveTo>
                  <a:lnTo>
                    <a:pt x="5249799" y="0"/>
                  </a:lnTo>
                  <a:lnTo>
                    <a:pt x="5249799" y="2546350"/>
                  </a:lnTo>
                  <a:lnTo>
                    <a:pt x="0" y="2546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749055" y="7779086"/>
            <a:ext cx="3538945" cy="2507914"/>
            <a:chOff x="0" y="0"/>
            <a:chExt cx="4718593" cy="33438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18558" cy="3343910"/>
            </a:xfrm>
            <a:custGeom>
              <a:avLst/>
              <a:gdLst/>
              <a:ahLst/>
              <a:cxnLst/>
              <a:rect l="l" t="t" r="r" b="b"/>
              <a:pathLst>
                <a:path w="4718558" h="3343910">
                  <a:moveTo>
                    <a:pt x="0" y="0"/>
                  </a:moveTo>
                  <a:lnTo>
                    <a:pt x="4718558" y="0"/>
                  </a:lnTo>
                  <a:lnTo>
                    <a:pt x="4718558" y="3343910"/>
                  </a:lnTo>
                  <a:lnTo>
                    <a:pt x="0" y="3343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467816" y="5921711"/>
            <a:ext cx="5774659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999" b="1" u="sng" spc="-59">
                <a:solidFill>
                  <a:srgbClr val="0000FF"/>
                </a:solidFill>
                <a:latin typeface="Poppins Bold"/>
                <a:ea typeface="Poppins Bold"/>
                <a:cs typeface="Poppins Bold"/>
                <a:sym typeface="Poppins Bold"/>
                <a:hlinkClick r:id="rId5" tooltip="http://www.thebabyroom.blog"/>
              </a:rPr>
              <a:t>www.thebabyroom.blog</a:t>
            </a:r>
          </a:p>
          <a:p>
            <a:pPr algn="l">
              <a:lnSpc>
                <a:spcPts val="2999"/>
              </a:lnSpc>
            </a:pPr>
            <a:endParaRPr lang="en-US" sz="2999" b="1" u="sng" spc="-59">
              <a:solidFill>
                <a:srgbClr val="0000FF"/>
              </a:solidFill>
              <a:latin typeface="Poppins Bold"/>
              <a:ea typeface="Poppins Bold"/>
              <a:cs typeface="Poppins Bold"/>
              <a:sym typeface="Poppins Bold"/>
              <a:hlinkClick r:id="rId5" tooltip="http://www.thebabyroom.blog"/>
            </a:endParaRPr>
          </a:p>
          <a:p>
            <a:pPr algn="l">
              <a:lnSpc>
                <a:spcPts val="2999"/>
              </a:lnSpc>
            </a:pPr>
            <a:r>
              <a:rPr lang="en-US" sz="2999" b="1" spc="-5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Dr Mona Sakr</a:t>
            </a:r>
          </a:p>
          <a:p>
            <a:pPr algn="l">
              <a:lnSpc>
                <a:spcPts val="2999"/>
              </a:lnSpc>
            </a:pPr>
            <a:r>
              <a:rPr lang="en-US" sz="2999" b="1" spc="-5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Dr Sara Bonetti</a:t>
            </a:r>
          </a:p>
          <a:p>
            <a:pPr algn="l">
              <a:lnSpc>
                <a:spcPts val="2999"/>
              </a:lnSpc>
            </a:pPr>
            <a:r>
              <a:rPr lang="en-US" sz="2999" b="1" spc="-5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Kayla Halls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6216544" cy="8229600"/>
            <a:chOff x="0" y="0"/>
            <a:chExt cx="8288725" cy="1097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288782" cy="10972800"/>
            </a:xfrm>
            <a:custGeom>
              <a:avLst/>
              <a:gdLst/>
              <a:ahLst/>
              <a:cxnLst/>
              <a:rect l="l" t="t" r="r" b="b"/>
              <a:pathLst>
                <a:path w="8288782" h="10972800">
                  <a:moveTo>
                    <a:pt x="0" y="0"/>
                  </a:moveTo>
                  <a:lnTo>
                    <a:pt x="8288782" y="0"/>
                  </a:lnTo>
                  <a:lnTo>
                    <a:pt x="8288782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640" b="-664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467816" y="1702809"/>
            <a:ext cx="8621043" cy="315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Baby room vision building online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696" y="2476500"/>
            <a:ext cx="9003767" cy="7129465"/>
          </a:xfrm>
          <a:custGeom>
            <a:avLst/>
            <a:gdLst/>
            <a:ahLst/>
            <a:cxnLst/>
            <a:rect l="l" t="t" r="r" b="b"/>
            <a:pathLst>
              <a:path w="9003767" h="7129465">
                <a:moveTo>
                  <a:pt x="0" y="0"/>
                </a:moveTo>
                <a:lnTo>
                  <a:pt x="9003767" y="0"/>
                </a:lnTo>
                <a:lnTo>
                  <a:pt x="9003767" y="7129465"/>
                </a:lnTo>
                <a:lnTo>
                  <a:pt x="0" y="71294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475785" y="3078957"/>
            <a:ext cx="8109590" cy="589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Support you to dialogue and create a vision of:</a:t>
            </a:r>
          </a:p>
          <a:p>
            <a:pPr marL="806451" lvl="2" indent="-268817" algn="l">
              <a:lnSpc>
                <a:spcPts val="4200"/>
              </a:lnSpc>
              <a:buFont typeface="Arial"/>
              <a:buChar char="⚬"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 ideal baby room</a:t>
            </a:r>
          </a:p>
          <a:p>
            <a:pPr marL="806451" lvl="2" indent="-268817" algn="l">
              <a:lnSpc>
                <a:spcPts val="4200"/>
              </a:lnSpc>
              <a:buFont typeface="Arial"/>
              <a:buChar char="⚬"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baby room in the context of the nursery</a:t>
            </a:r>
          </a:p>
          <a:p>
            <a:pPr marL="806451" lvl="2" indent="-268817" algn="l">
              <a:lnSpc>
                <a:spcPts val="4200"/>
              </a:lnSpc>
              <a:buFont typeface="Arial"/>
              <a:buChar char="⚬"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baby room team</a:t>
            </a:r>
          </a:p>
          <a:p>
            <a:pPr algn="l">
              <a:lnSpc>
                <a:spcPts val="4200"/>
              </a:lnSpc>
            </a:pPr>
            <a:endParaRPr lang="en-US" sz="28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 can use these slides in a variety of ways, but we would recommend talking through one section per meeting (for a total of three vision-building sessions).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534106" y="1028700"/>
            <a:ext cx="5725194" cy="8229600"/>
            <a:chOff x="0" y="0"/>
            <a:chExt cx="7633592" cy="1097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33589" cy="10972800"/>
            </a:xfrm>
            <a:custGeom>
              <a:avLst/>
              <a:gdLst/>
              <a:ahLst/>
              <a:cxnLst/>
              <a:rect l="l" t="t" r="r" b="b"/>
              <a:pathLst>
                <a:path w="7633589" h="10972800">
                  <a:moveTo>
                    <a:pt x="0" y="0"/>
                  </a:moveTo>
                  <a:lnTo>
                    <a:pt x="7633589" y="0"/>
                  </a:lnTo>
                  <a:lnTo>
                    <a:pt x="7633589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176" b="-21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696" y="1574002"/>
            <a:ext cx="6455569" cy="7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1"/>
              </a:lnSpc>
            </a:pPr>
            <a:r>
              <a:rPr lang="en-US" sz="5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These slides will...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84039"/>
            <a:ext cx="16230600" cy="8374261"/>
          </a:xfrm>
          <a:custGeom>
            <a:avLst/>
            <a:gdLst/>
            <a:ahLst/>
            <a:cxnLst/>
            <a:rect l="l" t="t" r="r" b="b"/>
            <a:pathLst>
              <a:path w="16230600" h="8374261">
                <a:moveTo>
                  <a:pt x="0" y="0"/>
                </a:moveTo>
                <a:lnTo>
                  <a:pt x="16230600" y="0"/>
                </a:lnTo>
                <a:lnTo>
                  <a:pt x="16230600" y="8374261"/>
                </a:lnTo>
                <a:lnTo>
                  <a:pt x="0" y="83742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503635" y="1176345"/>
            <a:ext cx="5005828" cy="7934310"/>
          </a:xfrm>
          <a:custGeom>
            <a:avLst/>
            <a:gdLst/>
            <a:ahLst/>
            <a:cxnLst/>
            <a:rect l="l" t="t" r="r" b="b"/>
            <a:pathLst>
              <a:path w="5005828" h="7934310">
                <a:moveTo>
                  <a:pt x="0" y="0"/>
                </a:moveTo>
                <a:lnTo>
                  <a:pt x="5005828" y="0"/>
                </a:lnTo>
                <a:lnTo>
                  <a:pt x="5005828" y="7934310"/>
                </a:lnTo>
                <a:lnTo>
                  <a:pt x="0" y="79343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38" r="-13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892237" y="3860800"/>
            <a:ext cx="9330015" cy="247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00"/>
              </a:lnSpc>
            </a:pPr>
            <a:r>
              <a:rPr lang="en-US" sz="8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Vision building is our superpower!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30873" y="1463560"/>
            <a:ext cx="9528427" cy="7359879"/>
            <a:chOff x="0" y="0"/>
            <a:chExt cx="12704569" cy="9813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4572" cy="9813163"/>
            </a:xfrm>
            <a:custGeom>
              <a:avLst/>
              <a:gdLst/>
              <a:ahLst/>
              <a:cxnLst/>
              <a:rect l="l" t="t" r="r" b="b"/>
              <a:pathLst>
                <a:path w="12704572" h="9813163">
                  <a:moveTo>
                    <a:pt x="0" y="0"/>
                  </a:moveTo>
                  <a:lnTo>
                    <a:pt x="12704572" y="0"/>
                  </a:lnTo>
                  <a:lnTo>
                    <a:pt x="12704572" y="9813163"/>
                  </a:lnTo>
                  <a:lnTo>
                    <a:pt x="0" y="9813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916" r="-791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62000" y="3594533"/>
            <a:ext cx="6816473" cy="3145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80"/>
              </a:lnSpc>
            </a:pPr>
            <a:r>
              <a:rPr lang="en-US" sz="8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Imagine </a:t>
            </a:r>
          </a:p>
          <a:p>
            <a:pPr algn="l">
              <a:lnSpc>
                <a:spcPts val="8280"/>
              </a:lnSpc>
            </a:pPr>
            <a:r>
              <a:rPr lang="en-US" sz="8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 ideal </a:t>
            </a:r>
          </a:p>
          <a:p>
            <a:pPr algn="l">
              <a:lnSpc>
                <a:spcPts val="8280"/>
              </a:lnSpc>
            </a:pPr>
            <a:r>
              <a:rPr lang="en-US" sz="8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baby room…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C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39578" y="2306084"/>
            <a:ext cx="8719722" cy="5674832"/>
            <a:chOff x="0" y="0"/>
            <a:chExt cx="11626296" cy="756644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626296" cy="7566443"/>
              <a:chOff x="0" y="0"/>
              <a:chExt cx="2296552" cy="149460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296552" cy="1494606"/>
              </a:xfrm>
              <a:custGeom>
                <a:avLst/>
                <a:gdLst/>
                <a:ahLst/>
                <a:cxnLst/>
                <a:rect l="l" t="t" r="r" b="b"/>
                <a:pathLst>
                  <a:path w="2296552" h="1494606">
                    <a:moveTo>
                      <a:pt x="45281" y="0"/>
                    </a:moveTo>
                    <a:lnTo>
                      <a:pt x="2251271" y="0"/>
                    </a:lnTo>
                    <a:cubicBezTo>
                      <a:pt x="2276279" y="0"/>
                      <a:pt x="2296552" y="20273"/>
                      <a:pt x="2296552" y="45281"/>
                    </a:cubicBezTo>
                    <a:lnTo>
                      <a:pt x="2296552" y="1449325"/>
                    </a:lnTo>
                    <a:cubicBezTo>
                      <a:pt x="2296552" y="1461334"/>
                      <a:pt x="2291782" y="1472852"/>
                      <a:pt x="2283290" y="1481344"/>
                    </a:cubicBezTo>
                    <a:cubicBezTo>
                      <a:pt x="2274798" y="1489835"/>
                      <a:pt x="2263281" y="1494606"/>
                      <a:pt x="2251271" y="1494606"/>
                    </a:cubicBezTo>
                    <a:lnTo>
                      <a:pt x="45281" y="1494606"/>
                    </a:lnTo>
                    <a:cubicBezTo>
                      <a:pt x="20273" y="1494606"/>
                      <a:pt x="0" y="1474333"/>
                      <a:pt x="0" y="1449325"/>
                    </a:cubicBezTo>
                    <a:lnTo>
                      <a:pt x="0" y="45281"/>
                    </a:lnTo>
                    <a:cubicBezTo>
                      <a:pt x="0" y="20273"/>
                      <a:pt x="20273" y="0"/>
                      <a:pt x="45281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2296552" cy="155175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804614" y="1344821"/>
              <a:ext cx="10017068" cy="4800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360"/>
                </a:lnSpc>
              </a:pPr>
              <a:r>
                <a:rPr lang="en-US" sz="78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How many babies are in the room?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1028700"/>
            <a:ext cx="5486400" cy="8229600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C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32714" y="2517671"/>
            <a:ext cx="14222572" cy="5280233"/>
            <a:chOff x="0" y="0"/>
            <a:chExt cx="18963429" cy="704031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8963429" cy="7040310"/>
              <a:chOff x="0" y="0"/>
              <a:chExt cx="4062220" cy="150812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062220" cy="1508129"/>
              </a:xfrm>
              <a:custGeom>
                <a:avLst/>
                <a:gdLst/>
                <a:ahLst/>
                <a:cxnLst/>
                <a:rect l="l" t="t" r="r" b="b"/>
                <a:pathLst>
                  <a:path w="4062220" h="1508129">
                    <a:moveTo>
                      <a:pt x="25599" y="0"/>
                    </a:moveTo>
                    <a:lnTo>
                      <a:pt x="4036621" y="0"/>
                    </a:lnTo>
                    <a:cubicBezTo>
                      <a:pt x="4050759" y="0"/>
                      <a:pt x="4062220" y="11461"/>
                      <a:pt x="4062220" y="25599"/>
                    </a:cubicBezTo>
                    <a:lnTo>
                      <a:pt x="4062220" y="1482529"/>
                    </a:lnTo>
                    <a:cubicBezTo>
                      <a:pt x="4062220" y="1496667"/>
                      <a:pt x="4050759" y="1508129"/>
                      <a:pt x="4036621" y="1508129"/>
                    </a:cubicBezTo>
                    <a:lnTo>
                      <a:pt x="25599" y="1508129"/>
                    </a:lnTo>
                    <a:cubicBezTo>
                      <a:pt x="11461" y="1508129"/>
                      <a:pt x="0" y="1496667"/>
                      <a:pt x="0" y="1482529"/>
                    </a:cubicBezTo>
                    <a:lnTo>
                      <a:pt x="0" y="25599"/>
                    </a:lnTo>
                    <a:cubicBezTo>
                      <a:pt x="0" y="11461"/>
                      <a:pt x="11461" y="0"/>
                      <a:pt x="25599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4062220" cy="15652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312391" y="1243680"/>
              <a:ext cx="15914441" cy="448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59"/>
                </a:lnSpc>
              </a:pPr>
              <a:r>
                <a:rPr lang="en-US" sz="72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Describe the atmosphere of the baby room in a few words.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C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032714" y="2503384"/>
            <a:ext cx="14222572" cy="6108315"/>
            <a:chOff x="0" y="-1104109"/>
            <a:chExt cx="18963429" cy="814441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-1104109"/>
              <a:ext cx="18963429" cy="8144419"/>
              <a:chOff x="0" y="-236515"/>
              <a:chExt cx="4062220" cy="174464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-236515"/>
                <a:ext cx="4062220" cy="1508129"/>
              </a:xfrm>
              <a:custGeom>
                <a:avLst/>
                <a:gdLst/>
                <a:ahLst/>
                <a:cxnLst/>
                <a:rect l="l" t="t" r="r" b="b"/>
                <a:pathLst>
                  <a:path w="4062220" h="1508129">
                    <a:moveTo>
                      <a:pt x="25599" y="0"/>
                    </a:moveTo>
                    <a:lnTo>
                      <a:pt x="4036621" y="0"/>
                    </a:lnTo>
                    <a:cubicBezTo>
                      <a:pt x="4050759" y="0"/>
                      <a:pt x="4062220" y="11461"/>
                      <a:pt x="4062220" y="25599"/>
                    </a:cubicBezTo>
                    <a:lnTo>
                      <a:pt x="4062220" y="1482529"/>
                    </a:lnTo>
                    <a:cubicBezTo>
                      <a:pt x="4062220" y="1496667"/>
                      <a:pt x="4050759" y="1508129"/>
                      <a:pt x="4036621" y="1508129"/>
                    </a:cubicBezTo>
                    <a:lnTo>
                      <a:pt x="25599" y="1508129"/>
                    </a:lnTo>
                    <a:cubicBezTo>
                      <a:pt x="11461" y="1508129"/>
                      <a:pt x="0" y="1496667"/>
                      <a:pt x="0" y="1482529"/>
                    </a:cubicBezTo>
                    <a:lnTo>
                      <a:pt x="0" y="25599"/>
                    </a:lnTo>
                    <a:cubicBezTo>
                      <a:pt x="0" y="11461"/>
                      <a:pt x="11461" y="0"/>
                      <a:pt x="25599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4062220" cy="15652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796785" y="909507"/>
              <a:ext cx="17369858" cy="30130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59"/>
                </a:lnSpc>
              </a:pPr>
              <a:r>
                <a:rPr lang="en-US" sz="72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 your ideal baby room, how are families involved?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88733" y="1028700"/>
            <a:ext cx="7570567" cy="8185150"/>
            <a:chOff x="0" y="0"/>
            <a:chExt cx="10094089" cy="109135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94087" cy="10913491"/>
            </a:xfrm>
            <a:custGeom>
              <a:avLst/>
              <a:gdLst/>
              <a:ahLst/>
              <a:cxnLst/>
              <a:rect l="l" t="t" r="r" b="b"/>
              <a:pathLst>
                <a:path w="10094087" h="10913491">
                  <a:moveTo>
                    <a:pt x="0" y="0"/>
                  </a:moveTo>
                  <a:lnTo>
                    <a:pt x="10094087" y="0"/>
                  </a:lnTo>
                  <a:lnTo>
                    <a:pt x="10094087" y="10913491"/>
                  </a:lnTo>
                  <a:lnTo>
                    <a:pt x="0" y="109134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9313" b="-1931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986137"/>
            <a:ext cx="7570567" cy="4286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80"/>
              </a:lnSpc>
            </a:pPr>
            <a:r>
              <a:rPr lang="en-US" sz="72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Imagine the baby room in the context of the nursery…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52026" y="2183457"/>
            <a:ext cx="14583948" cy="5920086"/>
            <a:chOff x="0" y="0"/>
            <a:chExt cx="19445264" cy="789344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9445264" cy="7893448"/>
              <a:chOff x="0" y="0"/>
              <a:chExt cx="3695122" cy="14999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695123" cy="1499967"/>
              </a:xfrm>
              <a:custGeom>
                <a:avLst/>
                <a:gdLst/>
                <a:ahLst/>
                <a:cxnLst/>
                <a:rect l="l" t="t" r="r" b="b"/>
                <a:pathLst>
                  <a:path w="3695123" h="1499967">
                    <a:moveTo>
                      <a:pt x="28143" y="0"/>
                    </a:moveTo>
                    <a:lnTo>
                      <a:pt x="3666980" y="0"/>
                    </a:lnTo>
                    <a:cubicBezTo>
                      <a:pt x="3682523" y="0"/>
                      <a:pt x="3695123" y="12600"/>
                      <a:pt x="3695123" y="28143"/>
                    </a:cubicBezTo>
                    <a:lnTo>
                      <a:pt x="3695123" y="1471825"/>
                    </a:lnTo>
                    <a:cubicBezTo>
                      <a:pt x="3695123" y="1487367"/>
                      <a:pt x="3682523" y="1499967"/>
                      <a:pt x="3666980" y="1499967"/>
                    </a:cubicBezTo>
                    <a:lnTo>
                      <a:pt x="28143" y="1499967"/>
                    </a:lnTo>
                    <a:cubicBezTo>
                      <a:pt x="12600" y="1499967"/>
                      <a:pt x="0" y="1487367"/>
                      <a:pt x="0" y="1471825"/>
                    </a:cubicBezTo>
                    <a:lnTo>
                      <a:pt x="0" y="28143"/>
                    </a:lnTo>
                    <a:cubicBezTo>
                      <a:pt x="0" y="12600"/>
                      <a:pt x="12600" y="0"/>
                      <a:pt x="28143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3695122" cy="15571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345737" y="1400936"/>
              <a:ext cx="16753790" cy="5015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39"/>
                </a:lnSpc>
              </a:pPr>
              <a:r>
                <a:rPr lang="en-US" sz="8116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Where is your ideal baby room located in the nursery? 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7480" y="2605024"/>
            <a:ext cx="15133039" cy="5076951"/>
            <a:chOff x="0" y="0"/>
            <a:chExt cx="20177386" cy="676926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0177386" cy="6769268"/>
              <a:chOff x="0" y="0"/>
              <a:chExt cx="4008783" cy="134489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008783" cy="1344898"/>
              </a:xfrm>
              <a:custGeom>
                <a:avLst/>
                <a:gdLst/>
                <a:ahLst/>
                <a:cxnLst/>
                <a:rect l="l" t="t" r="r" b="b"/>
                <a:pathLst>
                  <a:path w="4008783" h="1344898">
                    <a:moveTo>
                      <a:pt x="25941" y="0"/>
                    </a:moveTo>
                    <a:lnTo>
                      <a:pt x="3982842" y="0"/>
                    </a:lnTo>
                    <a:cubicBezTo>
                      <a:pt x="3989722" y="0"/>
                      <a:pt x="3996320" y="2733"/>
                      <a:pt x="4001185" y="7598"/>
                    </a:cubicBezTo>
                    <a:cubicBezTo>
                      <a:pt x="4006050" y="12463"/>
                      <a:pt x="4008783" y="19061"/>
                      <a:pt x="4008783" y="25941"/>
                    </a:cubicBezTo>
                    <a:lnTo>
                      <a:pt x="4008783" y="1318957"/>
                    </a:lnTo>
                    <a:cubicBezTo>
                      <a:pt x="4008783" y="1325837"/>
                      <a:pt x="4006050" y="1332435"/>
                      <a:pt x="4001185" y="1337300"/>
                    </a:cubicBezTo>
                    <a:cubicBezTo>
                      <a:pt x="3996320" y="1342165"/>
                      <a:pt x="3989722" y="1344898"/>
                      <a:pt x="3982842" y="1344898"/>
                    </a:cubicBezTo>
                    <a:lnTo>
                      <a:pt x="25941" y="1344898"/>
                    </a:lnTo>
                    <a:cubicBezTo>
                      <a:pt x="19061" y="1344898"/>
                      <a:pt x="12463" y="1342165"/>
                      <a:pt x="7598" y="1337300"/>
                    </a:cubicBezTo>
                    <a:cubicBezTo>
                      <a:pt x="2733" y="1332435"/>
                      <a:pt x="0" y="1325837"/>
                      <a:pt x="0" y="1318957"/>
                    </a:cubicBezTo>
                    <a:lnTo>
                      <a:pt x="0" y="25941"/>
                    </a:lnTo>
                    <a:cubicBezTo>
                      <a:pt x="0" y="19061"/>
                      <a:pt x="2733" y="12463"/>
                      <a:pt x="7598" y="7598"/>
                    </a:cubicBezTo>
                    <a:cubicBezTo>
                      <a:pt x="12463" y="2733"/>
                      <a:pt x="19061" y="0"/>
                      <a:pt x="25941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4008783" cy="14020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396404" y="729120"/>
              <a:ext cx="17384577" cy="5311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63"/>
                </a:lnSpc>
              </a:pPr>
              <a:r>
                <a:rPr lang="en-US" sz="646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How important is it that babies regularly engage with the older children in the nursery? What does that look like?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54522" y="1874734"/>
            <a:ext cx="8504778" cy="6537533"/>
            <a:chOff x="0" y="0"/>
            <a:chExt cx="11339703" cy="871671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339703" cy="8716710"/>
              <a:chOff x="0" y="0"/>
              <a:chExt cx="2429116" cy="186723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429116" cy="1867236"/>
              </a:xfrm>
              <a:custGeom>
                <a:avLst/>
                <a:gdLst/>
                <a:ahLst/>
                <a:cxnLst/>
                <a:rect l="l" t="t" r="r" b="b"/>
                <a:pathLst>
                  <a:path w="2429116" h="1867236">
                    <a:moveTo>
                      <a:pt x="42810" y="0"/>
                    </a:moveTo>
                    <a:lnTo>
                      <a:pt x="2386306" y="0"/>
                    </a:lnTo>
                    <a:cubicBezTo>
                      <a:pt x="2409949" y="0"/>
                      <a:pt x="2429116" y="19167"/>
                      <a:pt x="2429116" y="42810"/>
                    </a:cubicBezTo>
                    <a:lnTo>
                      <a:pt x="2429116" y="1824426"/>
                    </a:lnTo>
                    <a:cubicBezTo>
                      <a:pt x="2429116" y="1848069"/>
                      <a:pt x="2409949" y="1867236"/>
                      <a:pt x="2386306" y="1867236"/>
                    </a:cubicBezTo>
                    <a:lnTo>
                      <a:pt x="42810" y="1867236"/>
                    </a:lnTo>
                    <a:cubicBezTo>
                      <a:pt x="19167" y="1867236"/>
                      <a:pt x="0" y="1848069"/>
                      <a:pt x="0" y="1824426"/>
                    </a:cubicBezTo>
                    <a:lnTo>
                      <a:pt x="0" y="42810"/>
                    </a:lnTo>
                    <a:cubicBezTo>
                      <a:pt x="0" y="19167"/>
                      <a:pt x="19167" y="0"/>
                      <a:pt x="42810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2429116" cy="192438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84780" y="1262730"/>
              <a:ext cx="9770143" cy="6143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How important is it that educators across the nursery regularly engage with the babies? What does that look like?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1028700"/>
            <a:ext cx="5483692" cy="8229600"/>
          </a:xfrm>
          <a:custGeom>
            <a:avLst/>
            <a:gdLst/>
            <a:ahLst/>
            <a:cxnLst/>
            <a:rect l="l" t="t" r="r" b="b"/>
            <a:pathLst>
              <a:path w="5483692" h="8229600">
                <a:moveTo>
                  <a:pt x="0" y="0"/>
                </a:moveTo>
                <a:lnTo>
                  <a:pt x="5483692" y="0"/>
                </a:lnTo>
                <a:lnTo>
                  <a:pt x="54836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47753" y="1028700"/>
            <a:ext cx="7511547" cy="8229600"/>
            <a:chOff x="0" y="0"/>
            <a:chExt cx="10015396" cy="1097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15347" cy="10972800"/>
            </a:xfrm>
            <a:custGeom>
              <a:avLst/>
              <a:gdLst/>
              <a:ahLst/>
              <a:cxnLst/>
              <a:rect l="l" t="t" r="r" b="b"/>
              <a:pathLst>
                <a:path w="10015347" h="10972800">
                  <a:moveTo>
                    <a:pt x="0" y="0"/>
                  </a:moveTo>
                  <a:lnTo>
                    <a:pt x="10015347" y="0"/>
                  </a:lnTo>
                  <a:lnTo>
                    <a:pt x="10015347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489" b="-1848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01028" y="3534727"/>
            <a:ext cx="8458200" cy="321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80"/>
              </a:lnSpc>
            </a:pPr>
            <a:r>
              <a:rPr lang="en-US" sz="8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Imagine the </a:t>
            </a:r>
          </a:p>
          <a:p>
            <a:pPr algn="l">
              <a:lnSpc>
                <a:spcPts val="8280"/>
              </a:lnSpc>
            </a:pPr>
            <a:r>
              <a:rPr lang="en-US" sz="8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baby room team…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4704" y="2588717"/>
            <a:ext cx="14038592" cy="5109567"/>
            <a:chOff x="0" y="0"/>
            <a:chExt cx="18718123" cy="681275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8718123" cy="6812756"/>
              <a:chOff x="0" y="0"/>
              <a:chExt cx="3695122" cy="134489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695123" cy="1344898"/>
              </a:xfrm>
              <a:custGeom>
                <a:avLst/>
                <a:gdLst/>
                <a:ahLst/>
                <a:cxnLst/>
                <a:rect l="l" t="t" r="r" b="b"/>
                <a:pathLst>
                  <a:path w="3695123" h="1344898">
                    <a:moveTo>
                      <a:pt x="28143" y="0"/>
                    </a:moveTo>
                    <a:lnTo>
                      <a:pt x="3666980" y="0"/>
                    </a:lnTo>
                    <a:cubicBezTo>
                      <a:pt x="3682523" y="0"/>
                      <a:pt x="3695123" y="12600"/>
                      <a:pt x="3695123" y="28143"/>
                    </a:cubicBezTo>
                    <a:lnTo>
                      <a:pt x="3695123" y="1316755"/>
                    </a:lnTo>
                    <a:cubicBezTo>
                      <a:pt x="3695123" y="1324219"/>
                      <a:pt x="3692158" y="1331378"/>
                      <a:pt x="3686880" y="1336655"/>
                    </a:cubicBezTo>
                    <a:cubicBezTo>
                      <a:pt x="3681602" y="1341933"/>
                      <a:pt x="3674444" y="1344898"/>
                      <a:pt x="3666980" y="1344898"/>
                    </a:cubicBezTo>
                    <a:lnTo>
                      <a:pt x="28143" y="1344898"/>
                    </a:lnTo>
                    <a:cubicBezTo>
                      <a:pt x="12600" y="1344898"/>
                      <a:pt x="0" y="1332298"/>
                      <a:pt x="0" y="1316755"/>
                    </a:cubicBezTo>
                    <a:lnTo>
                      <a:pt x="0" y="28143"/>
                    </a:lnTo>
                    <a:cubicBezTo>
                      <a:pt x="0" y="12600"/>
                      <a:pt x="12600" y="0"/>
                      <a:pt x="28143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3695122" cy="14020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295414" y="1355225"/>
              <a:ext cx="16127294" cy="40356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12"/>
                </a:lnSpc>
              </a:pPr>
              <a:r>
                <a:rPr lang="en-US" sz="651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 your ideal baby room, what does every team member understand?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874734"/>
            <a:ext cx="8808834" cy="7299533"/>
            <a:chOff x="0" y="0"/>
            <a:chExt cx="11745112" cy="973271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745112" cy="9732710"/>
              <a:chOff x="0" y="0"/>
              <a:chExt cx="2515960" cy="208487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515960" cy="2084877"/>
              </a:xfrm>
              <a:custGeom>
                <a:avLst/>
                <a:gdLst/>
                <a:ahLst/>
                <a:cxnLst/>
                <a:rect l="l" t="t" r="r" b="b"/>
                <a:pathLst>
                  <a:path w="2515960" h="2084877">
                    <a:moveTo>
                      <a:pt x="41332" y="0"/>
                    </a:moveTo>
                    <a:lnTo>
                      <a:pt x="2474628" y="0"/>
                    </a:lnTo>
                    <a:cubicBezTo>
                      <a:pt x="2497455" y="0"/>
                      <a:pt x="2515960" y="18505"/>
                      <a:pt x="2515960" y="41332"/>
                    </a:cubicBezTo>
                    <a:lnTo>
                      <a:pt x="2515960" y="2043544"/>
                    </a:lnTo>
                    <a:cubicBezTo>
                      <a:pt x="2515960" y="2066372"/>
                      <a:pt x="2497455" y="2084877"/>
                      <a:pt x="2474628" y="2084877"/>
                    </a:cubicBezTo>
                    <a:lnTo>
                      <a:pt x="41332" y="2084877"/>
                    </a:lnTo>
                    <a:cubicBezTo>
                      <a:pt x="18505" y="2084877"/>
                      <a:pt x="0" y="2066372"/>
                      <a:pt x="0" y="2043544"/>
                    </a:cubicBezTo>
                    <a:lnTo>
                      <a:pt x="0" y="41332"/>
                    </a:lnTo>
                    <a:cubicBezTo>
                      <a:pt x="0" y="18505"/>
                      <a:pt x="18505" y="0"/>
                      <a:pt x="41332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2515960" cy="21420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6375" y="1275628"/>
              <a:ext cx="10312363" cy="71814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What support does your team have in an ideal baby room? Think through everything from coaching to team meetings to termly team building.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0918646" y="1159673"/>
            <a:ext cx="6340654" cy="8098627"/>
          </a:xfrm>
          <a:custGeom>
            <a:avLst/>
            <a:gdLst/>
            <a:ahLst/>
            <a:cxnLst/>
            <a:rect l="l" t="t" r="r" b="b"/>
            <a:pathLst>
              <a:path w="6340654" h="8098627">
                <a:moveTo>
                  <a:pt x="0" y="0"/>
                </a:moveTo>
                <a:lnTo>
                  <a:pt x="6340654" y="0"/>
                </a:lnTo>
                <a:lnTo>
                  <a:pt x="6340654" y="8098627"/>
                </a:lnTo>
                <a:lnTo>
                  <a:pt x="0" y="80986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574" t="-25009" b="-954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39078" y="1657828"/>
            <a:ext cx="14209845" cy="6971345"/>
            <a:chOff x="0" y="0"/>
            <a:chExt cx="18946460" cy="929512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8946460" cy="9295126"/>
              <a:chOff x="0" y="0"/>
              <a:chExt cx="3695122" cy="181282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695123" cy="1812826"/>
              </a:xfrm>
              <a:custGeom>
                <a:avLst/>
                <a:gdLst/>
                <a:ahLst/>
                <a:cxnLst/>
                <a:rect l="l" t="t" r="r" b="b"/>
                <a:pathLst>
                  <a:path w="3695123" h="1812826">
                    <a:moveTo>
                      <a:pt x="28143" y="0"/>
                    </a:moveTo>
                    <a:lnTo>
                      <a:pt x="3666980" y="0"/>
                    </a:lnTo>
                    <a:cubicBezTo>
                      <a:pt x="3682523" y="0"/>
                      <a:pt x="3695123" y="12600"/>
                      <a:pt x="3695123" y="28143"/>
                    </a:cubicBezTo>
                    <a:lnTo>
                      <a:pt x="3695123" y="1784683"/>
                    </a:lnTo>
                    <a:cubicBezTo>
                      <a:pt x="3695123" y="1800226"/>
                      <a:pt x="3682523" y="1812826"/>
                      <a:pt x="3666980" y="1812826"/>
                    </a:cubicBezTo>
                    <a:lnTo>
                      <a:pt x="28143" y="1812826"/>
                    </a:lnTo>
                    <a:cubicBezTo>
                      <a:pt x="12600" y="1812826"/>
                      <a:pt x="0" y="1800226"/>
                      <a:pt x="0" y="1784683"/>
                    </a:cubicBezTo>
                    <a:lnTo>
                      <a:pt x="0" y="28143"/>
                    </a:lnTo>
                    <a:cubicBezTo>
                      <a:pt x="0" y="12600"/>
                      <a:pt x="12600" y="0"/>
                      <a:pt x="28143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3695122" cy="18699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655608" y="2174650"/>
              <a:ext cx="17635243" cy="4879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489"/>
                </a:lnSpc>
              </a:pPr>
              <a:r>
                <a:rPr lang="en-US" sz="7908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Describe the team culture in your ideal baby room in a few words.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364980" y="2676169"/>
            <a:ext cx="13558039" cy="4934662"/>
            <a:chOff x="0" y="0"/>
            <a:chExt cx="18077385" cy="657954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8077385" cy="6579549"/>
              <a:chOff x="0" y="0"/>
              <a:chExt cx="3695122" cy="134489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695123" cy="1344898"/>
              </a:xfrm>
              <a:custGeom>
                <a:avLst/>
                <a:gdLst/>
                <a:ahLst/>
                <a:cxnLst/>
                <a:rect l="l" t="t" r="r" b="b"/>
                <a:pathLst>
                  <a:path w="3695123" h="1344898">
                    <a:moveTo>
                      <a:pt x="28143" y="0"/>
                    </a:moveTo>
                    <a:lnTo>
                      <a:pt x="3666980" y="0"/>
                    </a:lnTo>
                    <a:cubicBezTo>
                      <a:pt x="3682523" y="0"/>
                      <a:pt x="3695123" y="12600"/>
                      <a:pt x="3695123" y="28143"/>
                    </a:cubicBezTo>
                    <a:lnTo>
                      <a:pt x="3695123" y="1316755"/>
                    </a:lnTo>
                    <a:cubicBezTo>
                      <a:pt x="3695123" y="1324219"/>
                      <a:pt x="3692158" y="1331378"/>
                      <a:pt x="3686880" y="1336655"/>
                    </a:cubicBezTo>
                    <a:cubicBezTo>
                      <a:pt x="3681602" y="1341933"/>
                      <a:pt x="3674444" y="1344898"/>
                      <a:pt x="3666980" y="1344898"/>
                    </a:cubicBezTo>
                    <a:lnTo>
                      <a:pt x="28143" y="1344898"/>
                    </a:lnTo>
                    <a:cubicBezTo>
                      <a:pt x="12600" y="1344898"/>
                      <a:pt x="0" y="1332298"/>
                      <a:pt x="0" y="1316755"/>
                    </a:cubicBezTo>
                    <a:lnTo>
                      <a:pt x="0" y="28143"/>
                    </a:lnTo>
                    <a:cubicBezTo>
                      <a:pt x="0" y="12600"/>
                      <a:pt x="12600" y="0"/>
                      <a:pt x="28143" y="0"/>
                    </a:cubicBezTo>
                    <a:close/>
                  </a:path>
                </a:pathLst>
              </a:custGeom>
              <a:solidFill>
                <a:srgbClr val="F8F7F2"/>
              </a:solidFill>
              <a:ln w="952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695122" cy="14020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251071" y="1325602"/>
              <a:ext cx="15575243" cy="3880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45"/>
                </a:lnSpc>
              </a:pPr>
              <a:r>
                <a:rPr lang="en-US" sz="628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 a really difficult day, how do we work together and interact with each other?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705288"/>
            <a:ext cx="8588905" cy="6553013"/>
          </a:xfrm>
          <a:custGeom>
            <a:avLst/>
            <a:gdLst/>
            <a:ahLst/>
            <a:cxnLst/>
            <a:rect l="l" t="t" r="r" b="b"/>
            <a:pathLst>
              <a:path w="8588905" h="6553013">
                <a:moveTo>
                  <a:pt x="0" y="0"/>
                </a:moveTo>
                <a:lnTo>
                  <a:pt x="8588905" y="0"/>
                </a:lnTo>
                <a:lnTo>
                  <a:pt x="8588905" y="6553013"/>
                </a:lnTo>
                <a:lnTo>
                  <a:pt x="0" y="65530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3009900"/>
            <a:ext cx="9205661" cy="6380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invite you to take vision building a step further with your baby room team. </a:t>
            </a:r>
          </a:p>
          <a:p>
            <a:pPr algn="l">
              <a:lnSpc>
                <a:spcPts val="5040"/>
              </a:lnSpc>
            </a:pPr>
            <a:endParaRPr lang="en-US" sz="36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Follow the link below for a visualization pack that includes exercises, reflection questions, and clear actions you can carry forward to support practice.</a:t>
            </a:r>
          </a:p>
          <a:p>
            <a:pPr>
              <a:lnSpc>
                <a:spcPts val="5040"/>
              </a:lnSpc>
            </a:pPr>
            <a:endParaRPr lang="en-US" sz="36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  <a:hlinkClick r:id="rId5"/>
            </a:endParaRPr>
          </a:p>
          <a:p>
            <a:pPr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https://thebabyroom.blog/baby-room-vision-building-resource/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162050"/>
            <a:ext cx="9205661" cy="1401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1"/>
              </a:lnSpc>
            </a:pPr>
            <a:r>
              <a:rPr lang="en-US" sz="5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Free baby room vision-building resource!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102AF0-B974-D1EC-F498-5B45B80E8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9" r="40283"/>
          <a:stretch>
            <a:fillRect/>
          </a:stretch>
        </p:blipFill>
        <p:spPr>
          <a:xfrm>
            <a:off x="10808326" y="928117"/>
            <a:ext cx="6172200" cy="83439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000" y="1547664"/>
            <a:ext cx="10096500" cy="6488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55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you!</a:t>
            </a:r>
          </a:p>
          <a:p>
            <a:pPr algn="l">
              <a:lnSpc>
                <a:spcPts val="4599"/>
              </a:lnSpc>
            </a:pPr>
            <a:endParaRPr lang="en-US" sz="5599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4370"/>
              </a:lnSpc>
            </a:pPr>
            <a:r>
              <a:rPr lang="en-US" sz="3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Head to our website to:</a:t>
            </a:r>
          </a:p>
          <a:p>
            <a:pPr algn="l">
              <a:lnSpc>
                <a:spcPts val="4370"/>
              </a:lnSpc>
            </a:pPr>
            <a:endParaRPr lang="en-US" sz="38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868681" lvl="2" indent="-289560" algn="l">
              <a:lnSpc>
                <a:spcPts val="4370"/>
              </a:lnSpc>
              <a:buFont typeface="Arial"/>
              <a:buChar char="⚬"/>
            </a:pPr>
            <a:r>
              <a:rPr lang="en-US" sz="3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Have a read of our latest report</a:t>
            </a:r>
          </a:p>
          <a:p>
            <a:pPr marL="868681" lvl="2" indent="-289560" algn="l">
              <a:lnSpc>
                <a:spcPts val="4370"/>
              </a:lnSpc>
            </a:pPr>
            <a:endParaRPr lang="en-US" sz="38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868681" lvl="2" indent="-289560" algn="l">
              <a:lnSpc>
                <a:spcPts val="4370"/>
              </a:lnSpc>
              <a:buFont typeface="Arial"/>
              <a:buChar char="⚬"/>
            </a:pPr>
            <a:r>
              <a:rPr lang="en-US" sz="3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Check out free resources for nurseries</a:t>
            </a:r>
          </a:p>
          <a:p>
            <a:pPr marL="868681" lvl="2" indent="-289560" algn="l">
              <a:lnSpc>
                <a:spcPts val="4370"/>
              </a:lnSpc>
            </a:pPr>
            <a:endParaRPr lang="en-US" sz="38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868681" lvl="2" indent="-289560" algn="l">
              <a:lnSpc>
                <a:spcPts val="4370"/>
              </a:lnSpc>
              <a:buFont typeface="Arial"/>
              <a:buChar char="⚬"/>
            </a:pPr>
            <a:r>
              <a:rPr lang="en-US" sz="3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Stay up-to-date on the project</a:t>
            </a:r>
          </a:p>
          <a:p>
            <a:pPr marL="868681" lvl="2" indent="-289560" algn="l">
              <a:lnSpc>
                <a:spcPts val="4370"/>
              </a:lnSpc>
            </a:pPr>
            <a:endParaRPr lang="en-US" sz="38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868681" lvl="2" indent="-289560" algn="l">
              <a:lnSpc>
                <a:spcPts val="4370"/>
              </a:lnSpc>
            </a:pPr>
            <a:r>
              <a:rPr lang="en-US" sz="3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https://thebabyroom.blog/report-2/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666953" y="1547675"/>
            <a:ext cx="7191652" cy="7191652"/>
            <a:chOff x="0" y="0"/>
            <a:chExt cx="9588869" cy="95888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88881" cy="9588881"/>
            </a:xfrm>
            <a:custGeom>
              <a:avLst/>
              <a:gdLst/>
              <a:ahLst/>
              <a:cxnLst/>
              <a:rect l="l" t="t" r="r" b="b"/>
              <a:pathLst>
                <a:path w="9588881" h="9588881">
                  <a:moveTo>
                    <a:pt x="0" y="0"/>
                  </a:moveTo>
                  <a:lnTo>
                    <a:pt x="9588881" y="0"/>
                  </a:lnTo>
                  <a:lnTo>
                    <a:pt x="9588881" y="9588881"/>
                  </a:lnTo>
                  <a:lnTo>
                    <a:pt x="0" y="9588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390</Words>
  <Application>Microsoft Office PowerPoint</Application>
  <PresentationFormat>Custom</PresentationFormat>
  <Paragraphs>83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Poppins Bold</vt:lpstr>
      <vt:lpstr>Poppins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Resource_Vision Building in the Baby Room.pptx</dc:title>
  <cp:lastModifiedBy>Kayla Halls</cp:lastModifiedBy>
  <cp:revision>1</cp:revision>
  <dcterms:created xsi:type="dcterms:W3CDTF">2006-08-16T00:00:00Z</dcterms:created>
  <dcterms:modified xsi:type="dcterms:W3CDTF">2025-12-08T12:10:27Z</dcterms:modified>
  <dc:identifier>DAG666mJqHc</dc:identifier>
</cp:coreProperties>
</file>